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5" r:id="rId9"/>
    <p:sldId id="263" r:id="rId10"/>
    <p:sldId id="266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581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5586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596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729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9778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475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763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931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593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6968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96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3F48C-955E-4F22-AE75-A70FA4C02601}" type="datetimeFigureOut">
              <a:rPr lang="es-CO" smtClean="0"/>
              <a:t>13/07/2023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CE575-5F16-401E-8880-8A26F908A7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4320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E8D2FA-FAD6-1AD0-922C-0F82F3CE2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9" r="30280" b="5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4CBDDF-2B98-E302-DFD8-0EF7B5642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1763062"/>
            <a:ext cx="4627419" cy="2072368"/>
          </a:xfrm>
        </p:spPr>
        <p:txBody>
          <a:bodyPr anchor="b">
            <a:noAutofit/>
          </a:bodyPr>
          <a:lstStyle/>
          <a:p>
            <a:pPr algn="l"/>
            <a:r>
              <a:rPr lang="es-CO" sz="4800" dirty="0">
                <a:latin typeface="Arial" panose="020B0604020202020204" pitchFamily="34" charset="0"/>
                <a:cs typeface="Arial" panose="020B0604020202020204" pitchFamily="34" charset="0"/>
              </a:rPr>
              <a:t>FENOMENOS NATURALES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790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B6174-F1F7-FE2A-3F9A-AC01A8BA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prevenirnos de los fenómenos naturales?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988668-6608-18D9-3847-C779AD11A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i="0" dirty="0">
                <a:effectLst/>
                <a:latin typeface="Catamaran"/>
              </a:rPr>
              <a:t>Construcción de refugios o </a:t>
            </a:r>
            <a:r>
              <a:rPr lang="es-ES" i="0" dirty="0" err="1">
                <a:effectLst/>
                <a:latin typeface="Catamaran"/>
              </a:rPr>
              <a:t>búnkers</a:t>
            </a:r>
            <a:r>
              <a:rPr lang="es-ES" i="0" dirty="0">
                <a:effectLst/>
                <a:latin typeface="Catamaran"/>
              </a:rPr>
              <a:t> para usarlos en caso de emergencia.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i="0" dirty="0">
                <a:effectLst/>
                <a:latin typeface="Catamaran"/>
              </a:rPr>
              <a:t>Preparar espacios cortafuegos en los campos y los bosques.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i="0" dirty="0">
                <a:effectLst/>
                <a:latin typeface="Catamaran"/>
              </a:rPr>
              <a:t>Denunciar situaciones que veamos que puedan propiciar un desastre natural (por ejemplo, hogueras en lugares no habilitados).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i="0" dirty="0">
                <a:effectLst/>
                <a:latin typeface="Catamaran"/>
              </a:rPr>
              <a:t>Realizar estudios de control de este tipo de fenómenos para poder conocer cuándo y dónde hay más probabilidades de que el desastre suceda y con qué fuerza. Con este conocimiento, cuando es necesario se pueden realizar evacuaciones a tiempo.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i="0" dirty="0">
                <a:effectLst/>
                <a:latin typeface="Catamaran"/>
              </a:rPr>
              <a:t>Hacer construcciones en lugares lo más seguros posible (evitar edificaciones pegadas a los cauces de grandes ríos, en la falda de un volcán, etc.).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i="0" dirty="0">
                <a:effectLst/>
                <a:latin typeface="Catamaran"/>
              </a:rPr>
              <a:t>Procurar reducir la contaminación (tanto por parte de los gobiernos y grandes organizaciones como por parte de la ciudadanía).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9820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1B6107-A7EE-2F0A-6D86-3D6B79F87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76" y="1507167"/>
            <a:ext cx="5557300" cy="3843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s-CO" sz="2000" dirty="0"/>
          </a:p>
          <a:p>
            <a:pPr marL="0" indent="0">
              <a:buNone/>
            </a:pPr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El concepto sobre fenómenos de la naturaleza se refiere a un cambio que se produce en la naturaleza, es decir, que no es provocado por la acción humana directamente.</a:t>
            </a:r>
          </a:p>
          <a:p>
            <a:endParaRPr lang="es-CO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7ED800-FDCE-F16A-EF88-253F2368F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7" r="65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555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CBC34-CF91-7E24-FB57-D2B6A6531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SISMOS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3CD934-D679-D5AA-F32A-011F755A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2207741"/>
            <a:ext cx="3667036" cy="3779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Un sismo es el movimiento brusco de la Tierra causado por la liberación de energía acumulada durante un largo tiempo.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De acuerdo a la escala de Richter un movimiento esta catalogado como un sismo cuando su magnitud se encuentra entre 2.0 a 6.9.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EAC5B1-4791-DEC4-2B56-1FFFEA607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r="5041" b="-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45094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5F2EA5-6DEC-886C-1598-92079A11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6AAC77-CFF1-8762-265C-56443E1AD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09" y="61199"/>
            <a:ext cx="3822189" cy="1899912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Arial" panose="020B0604020202020204" pitchFamily="34" charset="0"/>
                <a:cs typeface="Arial" panose="020B0604020202020204" pitchFamily="34" charset="0"/>
              </a:rPr>
              <a:t>TERREMOTO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97C216-BCE9-8773-6EBE-35EACAA05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022309"/>
            <a:ext cx="3822189" cy="3742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Un terremoto es un temblor repentino y rápido del suelo ocasionado por el desplazamiento de rocas subterráneas muy por debajo de la superficie de la tierra. Los terremotos pueden causar incendios, tsunamis, deslizamientos de tierra o avalanchas.</a:t>
            </a:r>
          </a:p>
          <a:p>
            <a:pPr marL="0" indent="0">
              <a:buNone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De acuerdo a la escala de Richter un movimiento esta catalogado como un Terremoto cuando su magnitud sobrepasa 7.0 a 8.9</a:t>
            </a:r>
          </a:p>
        </p:txBody>
      </p:sp>
    </p:spTree>
    <p:extLst>
      <p:ext uri="{BB962C8B-B14F-4D97-AF65-F5344CB8AC3E}">
        <p14:creationId xmlns:p14="http://schemas.microsoft.com/office/powerpoint/2010/main" val="201760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000E41-5109-EE94-24EC-D984BC72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3733054" cy="1135737"/>
          </a:xfrm>
        </p:spPr>
        <p:txBody>
          <a:bodyPr>
            <a:norm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VENDAVAL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EE80E-9A0D-D229-FBF7-6C3E4BFD0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5" y="2142284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Un vendaval es el aumento de la intensidad de los vientos durante intervalos cortos de tiempo, con valores superiores a 46 kph. Pueden causar daños a edificaciones, especialmente a cubiertas, tejas y ventanas; caída de árboles y objetos.</a:t>
            </a:r>
          </a:p>
          <a:p>
            <a:endParaRPr lang="es-CO" sz="20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18B9AE7E-5404-EA31-7482-6613C6F06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0" r="1" b="2100"/>
          <a:stretch/>
        </p:blipFill>
        <p:spPr>
          <a:xfrm>
            <a:off x="4651854" y="1163783"/>
            <a:ext cx="7152226" cy="4793672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5154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4079" y="727975"/>
            <a:ext cx="4687770" cy="1600200"/>
          </a:xfrm>
        </p:spPr>
        <p:txBody>
          <a:bodyPr>
            <a:normAutofit/>
          </a:bodyPr>
          <a:lstStyle/>
          <a:p>
            <a:pPr algn="ctr"/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INUNDACIONES</a:t>
            </a:r>
            <a:endParaRPr lang="es-CO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type="body" sz="half" idx="2"/>
          </p:nvPr>
        </p:nvSpPr>
        <p:spPr>
          <a:xfrm>
            <a:off x="487212" y="2609336"/>
            <a:ext cx="4156312" cy="381158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E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inundaciones son desbordamientos de agua temporales hacia terrenos que normalmente están secos. El no desalojar las zonas inundadas o entrar en las aguas de inundación pueden causar lesiones o muerte.</a:t>
            </a:r>
          </a:p>
          <a:p>
            <a:pPr marL="0" indent="0" algn="ctr">
              <a:buNone/>
            </a:pPr>
            <a:endParaRPr lang="es-CO" dirty="0">
              <a:solidFill>
                <a:srgbClr val="FFFFFF"/>
              </a:solidFill>
            </a:endParaRPr>
          </a:p>
          <a:p>
            <a:endParaRPr lang="es-CO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002958" y="15280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pic>
        <p:nvPicPr>
          <p:cNvPr id="8" name="Picture 2" descr="Destrucción por inundaciones en el noreste de Brasil | Las noticias y  análisis más importantes en América Latina | DW | 29.12.20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73" y="1579413"/>
            <a:ext cx="6667500" cy="476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5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8B4EF3-63F5-5E8D-1671-E8E12FEAF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9" t="9091" r="736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F19389-BBBC-1F5C-C6D0-C94C7F81A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" y="1021492"/>
            <a:ext cx="3438144" cy="76387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s-CO" sz="4800" b="1" dirty="0">
                <a:latin typeface="Arial" panose="020B0604020202020204" pitchFamily="34" charset="0"/>
                <a:cs typeface="Arial" panose="020B0604020202020204" pitchFamily="34" charset="0"/>
              </a:rPr>
              <a:t>DERRUMBE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C4511-0A2F-6E37-4003-3120A06C7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464517" cy="3649795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Un derrumbe o deslizamiento se define como el movimiento pendiente abajo, lento o súbito de una ladera, formada por materiales naturales: roca, suelo, vegetación o bien rellenos artificiales. Representa uno de los procesos geológicos más destructivos que afectan a los seres humanos. 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desarrollan cuando el agua se acumula rápidamente en el suelo, a raíz de lluvia intensa o deshielos rápidos, convirtiendo el terreno en un río de barro.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O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823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7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TERMINOS</a:t>
            </a:r>
            <a:r>
              <a:rPr lang="es-MX" sz="6600" b="1" u="sng" dirty="0"/>
              <a:t> </a:t>
            </a:r>
            <a:endParaRPr lang="es-CO" sz="6600" b="1" u="sng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400" dirty="0">
                <a:latin typeface="Arial" panose="020B0604020202020204" pitchFamily="34" charset="0"/>
                <a:cs typeface="Arial" panose="020B0604020202020204" pitchFamily="34" charset="0"/>
              </a:rPr>
              <a:t>ALUD </a:t>
            </a:r>
            <a:endParaRPr lang="es-CO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Son un tipo común de deslizamiento de </a:t>
            </a:r>
            <a:r>
              <a:rPr lang="es-MX" b="1" u="sng" dirty="0"/>
              <a:t>tierra</a:t>
            </a:r>
            <a:r>
              <a:rPr lang="es-MX" dirty="0"/>
              <a:t> a gran velocidad que tiende a desplazarse formando canales. </a:t>
            </a:r>
            <a:endParaRPr lang="es-CO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TALUD</a:t>
            </a:r>
            <a:endParaRPr lang="es-CO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sz="3200" dirty="0"/>
              <a:t>Se llama talud a la inclinación que se da a las tierras para que se sostengan las unas a las otras.</a:t>
            </a:r>
            <a:endParaRPr lang="es-CO" sz="3200" dirty="0"/>
          </a:p>
        </p:txBody>
      </p:sp>
      <p:pic>
        <p:nvPicPr>
          <p:cNvPr id="3076" name="Picture 4" descr="ᐉ TALUD Definiciones Y Tipos -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828" y="4664440"/>
            <a:ext cx="3271654" cy="183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 potente alud deja 11 muertos y muchos desaparecidos en Colombia | MDZ  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95" y="4575587"/>
            <a:ext cx="3413339" cy="192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7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6FA056-3BD3-E117-D9F4-DBCBC4EB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88" y="365125"/>
            <a:ext cx="4812957" cy="1899912"/>
          </a:xfrm>
        </p:spPr>
        <p:txBody>
          <a:bodyPr>
            <a:normAutofit/>
          </a:bodyPr>
          <a:lstStyle/>
          <a:p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PRECIPITACIONES</a:t>
            </a:r>
            <a:endParaRPr lang="es-CO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1C8F4A-8DE3-6CCB-7D82-94B7F102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691" y="2265037"/>
            <a:ext cx="4528750" cy="39171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sz="3200" dirty="0"/>
              <a:t> 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Es la caída al suelo del agua contenida en la atmósfera. Puede ser en forma de agua, de nieve, de brumas o de rocío y se produce cuando la atmósfera no puede contener más agua y esta se condensa y precipita.</a:t>
            </a: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2" descr="TIPOS de PRECIPITACIONES - Clasificación, nombres y características">
            <a:extLst>
              <a:ext uri="{FF2B5EF4-FFF2-40B4-BE49-F238E27FC236}">
                <a16:creationId xmlns:a16="http://schemas.microsoft.com/office/drawing/2014/main" id="{FCD309D4-6207-3ADC-4C22-EF9EAAE12C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pic>
        <p:nvPicPr>
          <p:cNvPr id="2052" name="Picture 4" descr="TIPOS de PRECIPITACIONES - Clasificación, nombres y característic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2854"/>
            <a:ext cx="5618682" cy="425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84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533</Words>
  <Application>Microsoft Office PowerPoint</Application>
  <PresentationFormat>Panorámica</PresentationFormat>
  <Paragraphs>29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Catamaran</vt:lpstr>
      <vt:lpstr>Office Theme</vt:lpstr>
      <vt:lpstr>FENOMENOS NATURALES</vt:lpstr>
      <vt:lpstr>Presentación de PowerPoint</vt:lpstr>
      <vt:lpstr>SISMOS</vt:lpstr>
      <vt:lpstr>TERREMOTO</vt:lpstr>
      <vt:lpstr>VENDAVAL</vt:lpstr>
      <vt:lpstr>INUNDACIONES</vt:lpstr>
      <vt:lpstr>DERRUMBE</vt:lpstr>
      <vt:lpstr>TERMINOS </vt:lpstr>
      <vt:lpstr>PRECIPITACIONES</vt:lpstr>
      <vt:lpstr>¿Cómo prevenirnos de los fenómenos naturales?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FENOMENOS NATURALES</dc:title>
  <dc:creator>SENA</dc:creator>
  <cp:lastModifiedBy>Andres Felipe Calderon Cuervo</cp:lastModifiedBy>
  <cp:revision>5</cp:revision>
  <dcterms:created xsi:type="dcterms:W3CDTF">2022-05-11T21:38:34Z</dcterms:created>
  <dcterms:modified xsi:type="dcterms:W3CDTF">2023-07-14T00:08:30Z</dcterms:modified>
</cp:coreProperties>
</file>